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517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BAE39-323B-4A63-B671-007B038DF96F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3137-4D0F-48E0-9E8B-ADD5BF6F944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F783AD-B006-4D70-9EF4-16A1045B4230}"/>
              </a:ext>
            </a:extLst>
          </p:cNvPr>
          <p:cNvCxnSpPr>
            <a:cxnSpLocks/>
          </p:cNvCxnSpPr>
          <p:nvPr/>
        </p:nvCxnSpPr>
        <p:spPr>
          <a:xfrm>
            <a:off x="609600" y="937186"/>
            <a:ext cx="700024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161AA9F-B34C-42EC-9CA2-D02EF2D92E68}"/>
              </a:ext>
            </a:extLst>
          </p:cNvPr>
          <p:cNvCxnSpPr>
            <a:cxnSpLocks/>
          </p:cNvCxnSpPr>
          <p:nvPr/>
        </p:nvCxnSpPr>
        <p:spPr>
          <a:xfrm>
            <a:off x="7853680" y="937186"/>
            <a:ext cx="128016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DF458C9-EC8C-4120-853B-C17A72D1F3A1}"/>
              </a:ext>
            </a:extLst>
          </p:cNvPr>
          <p:cNvSpPr txBox="1">
            <a:spLocks/>
          </p:cNvSpPr>
          <p:nvPr/>
        </p:nvSpPr>
        <p:spPr>
          <a:xfrm>
            <a:off x="6904990" y="554209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9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153137-4D0F-48E0-9E8B-ADD5BF6F9440}" type="slidenum">
              <a:rPr lang="ko-KR" altLang="en-US" sz="200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‹#›</a:t>
            </a:fld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/XX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E723AC4-0C73-48B2-B631-0999EB5FE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18397"/>
            <a:ext cx="6928801" cy="500937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ko-KR" altLang="en-US" dirty="0"/>
              <a:t>제목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221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BAE39-323B-4A63-B671-007B038DF96F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3137-4D0F-48E0-9E8B-ADD5BF6F9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695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BAE39-323B-4A63-B671-007B038DF96F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3137-4D0F-48E0-9E8B-ADD5BF6F9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816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BAE39-323B-4A63-B671-007B038DF96F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3137-4D0F-48E0-9E8B-ADD5BF6F9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989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396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1584">
                <a:solidFill>
                  <a:schemeClr val="tx1"/>
                </a:solidFill>
              </a:defRPr>
            </a:lvl1pPr>
            <a:lvl2pPr marL="301823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2pPr>
            <a:lvl3pPr marL="603647" indent="0">
              <a:buNone/>
              <a:defRPr sz="1189">
                <a:solidFill>
                  <a:schemeClr val="tx1">
                    <a:tint val="75000"/>
                  </a:schemeClr>
                </a:solidFill>
              </a:defRPr>
            </a:lvl3pPr>
            <a:lvl4pPr marL="905470" indent="0">
              <a:buNone/>
              <a:defRPr sz="1056">
                <a:solidFill>
                  <a:schemeClr val="tx1">
                    <a:tint val="75000"/>
                  </a:schemeClr>
                </a:solidFill>
              </a:defRPr>
            </a:lvl4pPr>
            <a:lvl5pPr marL="1207294" indent="0">
              <a:buNone/>
              <a:defRPr sz="1056">
                <a:solidFill>
                  <a:schemeClr val="tx1">
                    <a:tint val="75000"/>
                  </a:schemeClr>
                </a:solidFill>
              </a:defRPr>
            </a:lvl5pPr>
            <a:lvl6pPr marL="1509117" indent="0">
              <a:buNone/>
              <a:defRPr sz="1056">
                <a:solidFill>
                  <a:schemeClr val="tx1">
                    <a:tint val="75000"/>
                  </a:schemeClr>
                </a:solidFill>
              </a:defRPr>
            </a:lvl6pPr>
            <a:lvl7pPr marL="1810941" indent="0">
              <a:buNone/>
              <a:defRPr sz="1056">
                <a:solidFill>
                  <a:schemeClr val="tx1">
                    <a:tint val="75000"/>
                  </a:schemeClr>
                </a:solidFill>
              </a:defRPr>
            </a:lvl7pPr>
            <a:lvl8pPr marL="2112764" indent="0">
              <a:buNone/>
              <a:defRPr sz="1056">
                <a:solidFill>
                  <a:schemeClr val="tx1">
                    <a:tint val="75000"/>
                  </a:schemeClr>
                </a:solidFill>
              </a:defRPr>
            </a:lvl8pPr>
            <a:lvl9pPr marL="2414588" indent="0">
              <a:buNone/>
              <a:defRPr sz="10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BAE39-323B-4A63-B671-007B038DF96F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3137-4D0F-48E0-9E8B-ADD5BF6F9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055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BAE39-323B-4A63-B671-007B038DF96F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3137-4D0F-48E0-9E8B-ADD5BF6F9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157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9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31" y="1681163"/>
            <a:ext cx="4190702" cy="823912"/>
          </a:xfrm>
        </p:spPr>
        <p:txBody>
          <a:bodyPr anchor="b"/>
          <a:lstStyle>
            <a:lvl1pPr marL="0" indent="0">
              <a:buNone/>
              <a:defRPr sz="1584" b="1"/>
            </a:lvl1pPr>
            <a:lvl2pPr marL="301823" indent="0">
              <a:buNone/>
              <a:defRPr sz="1320" b="1"/>
            </a:lvl2pPr>
            <a:lvl3pPr marL="603647" indent="0">
              <a:buNone/>
              <a:defRPr sz="1189" b="1"/>
            </a:lvl3pPr>
            <a:lvl4pPr marL="905470" indent="0">
              <a:buNone/>
              <a:defRPr sz="1056" b="1"/>
            </a:lvl4pPr>
            <a:lvl5pPr marL="1207294" indent="0">
              <a:buNone/>
              <a:defRPr sz="1056" b="1"/>
            </a:lvl5pPr>
            <a:lvl6pPr marL="1509117" indent="0">
              <a:buNone/>
              <a:defRPr sz="1056" b="1"/>
            </a:lvl6pPr>
            <a:lvl7pPr marL="1810941" indent="0">
              <a:buNone/>
              <a:defRPr sz="1056" b="1"/>
            </a:lvl7pPr>
            <a:lvl8pPr marL="2112764" indent="0">
              <a:buNone/>
              <a:defRPr sz="1056" b="1"/>
            </a:lvl8pPr>
            <a:lvl9pPr marL="2414588" indent="0">
              <a:buNone/>
              <a:defRPr sz="1056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31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584" b="1"/>
            </a:lvl1pPr>
            <a:lvl2pPr marL="301823" indent="0">
              <a:buNone/>
              <a:defRPr sz="1320" b="1"/>
            </a:lvl2pPr>
            <a:lvl3pPr marL="603647" indent="0">
              <a:buNone/>
              <a:defRPr sz="1189" b="1"/>
            </a:lvl3pPr>
            <a:lvl4pPr marL="905470" indent="0">
              <a:buNone/>
              <a:defRPr sz="1056" b="1"/>
            </a:lvl4pPr>
            <a:lvl5pPr marL="1207294" indent="0">
              <a:buNone/>
              <a:defRPr sz="1056" b="1"/>
            </a:lvl5pPr>
            <a:lvl6pPr marL="1509117" indent="0">
              <a:buNone/>
              <a:defRPr sz="1056" b="1"/>
            </a:lvl6pPr>
            <a:lvl7pPr marL="1810941" indent="0">
              <a:buNone/>
              <a:defRPr sz="1056" b="1"/>
            </a:lvl7pPr>
            <a:lvl8pPr marL="2112764" indent="0">
              <a:buNone/>
              <a:defRPr sz="1056" b="1"/>
            </a:lvl8pPr>
            <a:lvl9pPr marL="2414588" indent="0">
              <a:buNone/>
              <a:defRPr sz="1056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BAE39-323B-4A63-B671-007B038DF96F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3137-4D0F-48E0-9E8B-ADD5BF6F9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053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BAE39-323B-4A63-B671-007B038DF96F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3137-4D0F-48E0-9E8B-ADD5BF6F9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219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BAE39-323B-4A63-B671-007B038DF96F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3137-4D0F-48E0-9E8B-ADD5BF6F9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62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211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2" y="987431"/>
            <a:ext cx="5014913" cy="4873625"/>
          </a:xfrm>
        </p:spPr>
        <p:txBody>
          <a:bodyPr/>
          <a:lstStyle>
            <a:lvl1pPr>
              <a:defRPr sz="2113"/>
            </a:lvl1pPr>
            <a:lvl2pPr>
              <a:defRPr sz="1848"/>
            </a:lvl2pPr>
            <a:lvl3pPr>
              <a:defRPr sz="1584"/>
            </a:lvl3pPr>
            <a:lvl4pPr>
              <a:defRPr sz="1320"/>
            </a:lvl4pPr>
            <a:lvl5pPr>
              <a:defRPr sz="1320"/>
            </a:lvl5pPr>
            <a:lvl6pPr>
              <a:defRPr sz="1320"/>
            </a:lvl6pPr>
            <a:lvl7pPr>
              <a:defRPr sz="1320"/>
            </a:lvl7pPr>
            <a:lvl8pPr>
              <a:defRPr sz="1320"/>
            </a:lvl8pPr>
            <a:lvl9pPr>
              <a:defRPr sz="132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056"/>
            </a:lvl1pPr>
            <a:lvl2pPr marL="301823" indent="0">
              <a:buNone/>
              <a:defRPr sz="925"/>
            </a:lvl2pPr>
            <a:lvl3pPr marL="603647" indent="0">
              <a:buNone/>
              <a:defRPr sz="792"/>
            </a:lvl3pPr>
            <a:lvl4pPr marL="905470" indent="0">
              <a:buNone/>
              <a:defRPr sz="661"/>
            </a:lvl4pPr>
            <a:lvl5pPr marL="1207294" indent="0">
              <a:buNone/>
              <a:defRPr sz="661"/>
            </a:lvl5pPr>
            <a:lvl6pPr marL="1509117" indent="0">
              <a:buNone/>
              <a:defRPr sz="661"/>
            </a:lvl6pPr>
            <a:lvl7pPr marL="1810941" indent="0">
              <a:buNone/>
              <a:defRPr sz="661"/>
            </a:lvl7pPr>
            <a:lvl8pPr marL="2112764" indent="0">
              <a:buNone/>
              <a:defRPr sz="661"/>
            </a:lvl8pPr>
            <a:lvl9pPr marL="2414588" indent="0">
              <a:buNone/>
              <a:defRPr sz="66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BAE39-323B-4A63-B671-007B038DF96F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3137-4D0F-48E0-9E8B-ADD5BF6F9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129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211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2" y="987431"/>
            <a:ext cx="5014913" cy="4873625"/>
          </a:xfrm>
        </p:spPr>
        <p:txBody>
          <a:bodyPr anchor="t"/>
          <a:lstStyle>
            <a:lvl1pPr marL="0" indent="0">
              <a:buNone/>
              <a:defRPr sz="2113"/>
            </a:lvl1pPr>
            <a:lvl2pPr marL="301823" indent="0">
              <a:buNone/>
              <a:defRPr sz="1848"/>
            </a:lvl2pPr>
            <a:lvl3pPr marL="603647" indent="0">
              <a:buNone/>
              <a:defRPr sz="1584"/>
            </a:lvl3pPr>
            <a:lvl4pPr marL="905470" indent="0">
              <a:buNone/>
              <a:defRPr sz="1320"/>
            </a:lvl4pPr>
            <a:lvl5pPr marL="1207294" indent="0">
              <a:buNone/>
              <a:defRPr sz="1320"/>
            </a:lvl5pPr>
            <a:lvl6pPr marL="1509117" indent="0">
              <a:buNone/>
              <a:defRPr sz="1320"/>
            </a:lvl6pPr>
            <a:lvl7pPr marL="1810941" indent="0">
              <a:buNone/>
              <a:defRPr sz="1320"/>
            </a:lvl7pPr>
            <a:lvl8pPr marL="2112764" indent="0">
              <a:buNone/>
              <a:defRPr sz="1320"/>
            </a:lvl8pPr>
            <a:lvl9pPr marL="2414588" indent="0">
              <a:buNone/>
              <a:defRPr sz="132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056"/>
            </a:lvl1pPr>
            <a:lvl2pPr marL="301823" indent="0">
              <a:buNone/>
              <a:defRPr sz="925"/>
            </a:lvl2pPr>
            <a:lvl3pPr marL="603647" indent="0">
              <a:buNone/>
              <a:defRPr sz="792"/>
            </a:lvl3pPr>
            <a:lvl4pPr marL="905470" indent="0">
              <a:buNone/>
              <a:defRPr sz="661"/>
            </a:lvl4pPr>
            <a:lvl5pPr marL="1207294" indent="0">
              <a:buNone/>
              <a:defRPr sz="661"/>
            </a:lvl5pPr>
            <a:lvl6pPr marL="1509117" indent="0">
              <a:buNone/>
              <a:defRPr sz="661"/>
            </a:lvl6pPr>
            <a:lvl7pPr marL="1810941" indent="0">
              <a:buNone/>
              <a:defRPr sz="661"/>
            </a:lvl7pPr>
            <a:lvl8pPr marL="2112764" indent="0">
              <a:buNone/>
              <a:defRPr sz="661"/>
            </a:lvl8pPr>
            <a:lvl9pPr marL="2414588" indent="0">
              <a:buNone/>
              <a:defRPr sz="66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BAE39-323B-4A63-B671-007B038DF96F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3137-4D0F-48E0-9E8B-ADD5BF6F9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190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BAE39-323B-4A63-B671-007B038DF96F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53137-4D0F-48E0-9E8B-ADD5BF6F9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122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03647" rtl="0" eaLnBrk="1" latinLnBrk="1" hangingPunct="1">
        <a:lnSpc>
          <a:spcPct val="90000"/>
        </a:lnSpc>
        <a:spcBef>
          <a:spcPct val="0"/>
        </a:spcBef>
        <a:buNone/>
        <a:defRPr sz="2905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1pPr>
    </p:titleStyle>
    <p:bodyStyle>
      <a:lvl1pPr marL="150912" indent="-150912" algn="l" defTabSz="603647" rtl="0" eaLnBrk="1" latinLnBrk="1" hangingPunct="1">
        <a:lnSpc>
          <a:spcPct val="90000"/>
        </a:lnSpc>
        <a:spcBef>
          <a:spcPts val="661"/>
        </a:spcBef>
        <a:buFont typeface="Arial" panose="020B0604020202020204" pitchFamily="34" charset="0"/>
        <a:buChar char="•"/>
        <a:defRPr sz="1848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452736" indent="-150912" algn="l" defTabSz="603647" rtl="0" eaLnBrk="1" latinLnBrk="1" hangingPunct="1">
        <a:lnSpc>
          <a:spcPct val="90000"/>
        </a:lnSpc>
        <a:spcBef>
          <a:spcPts val="330"/>
        </a:spcBef>
        <a:buFont typeface="Arial" panose="020B0604020202020204" pitchFamily="34" charset="0"/>
        <a:buChar char="•"/>
        <a:defRPr sz="1584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754559" indent="-150912" algn="l" defTabSz="603647" rtl="0" eaLnBrk="1" latinLnBrk="1" hangingPunct="1">
        <a:lnSpc>
          <a:spcPct val="90000"/>
        </a:lnSpc>
        <a:spcBef>
          <a:spcPts val="330"/>
        </a:spcBef>
        <a:buFont typeface="Arial" panose="020B0604020202020204" pitchFamily="34" charset="0"/>
        <a:buChar char="•"/>
        <a:defRPr sz="132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056382" indent="-150912" algn="l" defTabSz="603647" rtl="0" eaLnBrk="1" latinLnBrk="1" hangingPunct="1">
        <a:lnSpc>
          <a:spcPct val="90000"/>
        </a:lnSpc>
        <a:spcBef>
          <a:spcPts val="330"/>
        </a:spcBef>
        <a:buFont typeface="Arial" panose="020B0604020202020204" pitchFamily="34" charset="0"/>
        <a:buChar char="•"/>
        <a:defRPr sz="1189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1358206" indent="-150912" algn="l" defTabSz="603647" rtl="0" eaLnBrk="1" latinLnBrk="1" hangingPunct="1">
        <a:lnSpc>
          <a:spcPct val="90000"/>
        </a:lnSpc>
        <a:spcBef>
          <a:spcPts val="330"/>
        </a:spcBef>
        <a:buFont typeface="Arial" panose="020B0604020202020204" pitchFamily="34" charset="0"/>
        <a:buChar char="•"/>
        <a:defRPr sz="1189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1660029" indent="-150912" algn="l" defTabSz="603647" rtl="0" eaLnBrk="1" latinLnBrk="1" hangingPunct="1">
        <a:lnSpc>
          <a:spcPct val="90000"/>
        </a:lnSpc>
        <a:spcBef>
          <a:spcPts val="330"/>
        </a:spcBef>
        <a:buFont typeface="Arial" panose="020B0604020202020204" pitchFamily="34" charset="0"/>
        <a:buChar char="•"/>
        <a:defRPr sz="1189" kern="1200">
          <a:solidFill>
            <a:schemeClr val="tx1"/>
          </a:solidFill>
          <a:latin typeface="+mn-lt"/>
          <a:ea typeface="+mn-ea"/>
          <a:cs typeface="+mn-cs"/>
        </a:defRPr>
      </a:lvl6pPr>
      <a:lvl7pPr marL="1961853" indent="-150912" algn="l" defTabSz="603647" rtl="0" eaLnBrk="1" latinLnBrk="1" hangingPunct="1">
        <a:lnSpc>
          <a:spcPct val="90000"/>
        </a:lnSpc>
        <a:spcBef>
          <a:spcPts val="330"/>
        </a:spcBef>
        <a:buFont typeface="Arial" panose="020B0604020202020204" pitchFamily="34" charset="0"/>
        <a:buChar char="•"/>
        <a:defRPr sz="1189" kern="1200">
          <a:solidFill>
            <a:schemeClr val="tx1"/>
          </a:solidFill>
          <a:latin typeface="+mn-lt"/>
          <a:ea typeface="+mn-ea"/>
          <a:cs typeface="+mn-cs"/>
        </a:defRPr>
      </a:lvl7pPr>
      <a:lvl8pPr marL="2263676" indent="-150912" algn="l" defTabSz="603647" rtl="0" eaLnBrk="1" latinLnBrk="1" hangingPunct="1">
        <a:lnSpc>
          <a:spcPct val="90000"/>
        </a:lnSpc>
        <a:spcBef>
          <a:spcPts val="330"/>
        </a:spcBef>
        <a:buFont typeface="Arial" panose="020B0604020202020204" pitchFamily="34" charset="0"/>
        <a:buChar char="•"/>
        <a:defRPr sz="1189" kern="1200">
          <a:solidFill>
            <a:schemeClr val="tx1"/>
          </a:solidFill>
          <a:latin typeface="+mn-lt"/>
          <a:ea typeface="+mn-ea"/>
          <a:cs typeface="+mn-cs"/>
        </a:defRPr>
      </a:lvl8pPr>
      <a:lvl9pPr marL="2565500" indent="-150912" algn="l" defTabSz="603647" rtl="0" eaLnBrk="1" latinLnBrk="1" hangingPunct="1">
        <a:lnSpc>
          <a:spcPct val="90000"/>
        </a:lnSpc>
        <a:spcBef>
          <a:spcPts val="330"/>
        </a:spcBef>
        <a:buFont typeface="Arial" panose="020B0604020202020204" pitchFamily="34" charset="0"/>
        <a:buChar char="•"/>
        <a:defRPr sz="118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3647" rtl="0" eaLnBrk="1" latinLnBrk="1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1pPr>
      <a:lvl2pPr marL="301823" algn="l" defTabSz="603647" rtl="0" eaLnBrk="1" latinLnBrk="1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2pPr>
      <a:lvl3pPr marL="603647" algn="l" defTabSz="603647" rtl="0" eaLnBrk="1" latinLnBrk="1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3pPr>
      <a:lvl4pPr marL="905470" algn="l" defTabSz="603647" rtl="0" eaLnBrk="1" latinLnBrk="1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4pPr>
      <a:lvl5pPr marL="1207294" algn="l" defTabSz="603647" rtl="0" eaLnBrk="1" latinLnBrk="1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5pPr>
      <a:lvl6pPr marL="1509117" algn="l" defTabSz="603647" rtl="0" eaLnBrk="1" latinLnBrk="1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6pPr>
      <a:lvl7pPr marL="1810941" algn="l" defTabSz="603647" rtl="0" eaLnBrk="1" latinLnBrk="1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7pPr>
      <a:lvl8pPr marL="2112764" algn="l" defTabSz="603647" rtl="0" eaLnBrk="1" latinLnBrk="1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8pPr>
      <a:lvl9pPr marL="2414588" algn="l" defTabSz="603647" rtl="0" eaLnBrk="1" latinLnBrk="1" hangingPunct="1">
        <a:defRPr sz="11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B8BD9-DE3B-4DE2-8D0D-3A3E8B661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/>
          </a:p>
        </p:txBody>
      </p:sp>
      <p:pic>
        <p:nvPicPr>
          <p:cNvPr id="1026" name="Picture 2" descr="바다 - 나무위키">
            <a:extLst>
              <a:ext uri="{FF2B5EF4-FFF2-40B4-BE49-F238E27FC236}">
                <a16:creationId xmlns:a16="http://schemas.microsoft.com/office/drawing/2014/main" id="{FE91A54D-446C-499B-BB93-618CF4FD7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393452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바다 - 나무위키">
            <a:extLst>
              <a:ext uri="{FF2B5EF4-FFF2-40B4-BE49-F238E27FC236}">
                <a16:creationId xmlns:a16="http://schemas.microsoft.com/office/drawing/2014/main" id="{2B1BA207-1B09-44B2-B615-07A0F3365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662" y="1393452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바다 - 나무위키">
            <a:extLst>
              <a:ext uri="{FF2B5EF4-FFF2-40B4-BE49-F238E27FC236}">
                <a16:creationId xmlns:a16="http://schemas.microsoft.com/office/drawing/2014/main" id="{0F3C4581-B91C-4180-8920-9CAC06CED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294" y="1393452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바다 - 나무위키">
            <a:extLst>
              <a:ext uri="{FF2B5EF4-FFF2-40B4-BE49-F238E27FC236}">
                <a16:creationId xmlns:a16="http://schemas.microsoft.com/office/drawing/2014/main" id="{F8CF8C07-059C-461B-9AD6-B9558EAA4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342900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바다 - 나무위키">
            <a:extLst>
              <a:ext uri="{FF2B5EF4-FFF2-40B4-BE49-F238E27FC236}">
                <a16:creationId xmlns:a16="http://schemas.microsoft.com/office/drawing/2014/main" id="{8F5D5736-6A9A-4594-BEB6-F471D484B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662" y="342900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994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영상앨범 산] 우람한 풍광 '사천 와룡산'…새섬봉·민재봉 아래 황홀한 ...">
            <a:extLst>
              <a:ext uri="{FF2B5EF4-FFF2-40B4-BE49-F238E27FC236}">
                <a16:creationId xmlns:a16="http://schemas.microsoft.com/office/drawing/2014/main" id="{AA031B67-8DDB-4B29-9CB3-E60297B78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35" y="1030381"/>
            <a:ext cx="2881370" cy="162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영상앨범 산] 우람한 풍광 '사천 와룡산'…새섬봉·민재봉 아래 황홀한 ...">
            <a:extLst>
              <a:ext uri="{FF2B5EF4-FFF2-40B4-BE49-F238E27FC236}">
                <a16:creationId xmlns:a16="http://schemas.microsoft.com/office/drawing/2014/main" id="{B39A1912-17D1-4DE7-8972-279AF867F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47" y="1030381"/>
            <a:ext cx="2881370" cy="162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영상앨범 산] 우람한 풍광 '사천 와룡산'…새섬봉·민재봉 아래 황홀한 ...">
            <a:extLst>
              <a:ext uri="{FF2B5EF4-FFF2-40B4-BE49-F238E27FC236}">
                <a16:creationId xmlns:a16="http://schemas.microsoft.com/office/drawing/2014/main" id="{6F8C5CD9-3495-4A44-826E-7BBE23D3A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062" y="1030381"/>
            <a:ext cx="2881370" cy="162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영상앨범 산] 우람한 풍광 '사천 와룡산'…새섬봉·민재봉 아래 황홀한 ...">
            <a:extLst>
              <a:ext uri="{FF2B5EF4-FFF2-40B4-BE49-F238E27FC236}">
                <a16:creationId xmlns:a16="http://schemas.microsoft.com/office/drawing/2014/main" id="{C57F79AD-110F-43A5-8559-59550A316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35" y="2877110"/>
            <a:ext cx="2881370" cy="162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영상앨범 산] 우람한 풍광 '사천 와룡산'…새섬봉·민재봉 아래 황홀한 ...">
            <a:extLst>
              <a:ext uri="{FF2B5EF4-FFF2-40B4-BE49-F238E27FC236}">
                <a16:creationId xmlns:a16="http://schemas.microsoft.com/office/drawing/2014/main" id="{461E0143-456F-4ED5-BB1F-F849CCB3B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47" y="2877110"/>
            <a:ext cx="2881370" cy="162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493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가든프로젝트 - [논단] 도시재생에 앞서 도시를 논하다">
            <a:extLst>
              <a:ext uri="{FF2B5EF4-FFF2-40B4-BE49-F238E27FC236}">
                <a16:creationId xmlns:a16="http://schemas.microsoft.com/office/drawing/2014/main" id="{D3AA16DB-B4B7-410D-972D-C815C071B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711294"/>
            <a:ext cx="2783540" cy="185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가든프로젝트 - [논단] 도시재생에 앞서 도시를 논하다">
            <a:extLst>
              <a:ext uri="{FF2B5EF4-FFF2-40B4-BE49-F238E27FC236}">
                <a16:creationId xmlns:a16="http://schemas.microsoft.com/office/drawing/2014/main" id="{0B814458-A54F-4BC7-84EB-5F335C08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695" y="711294"/>
            <a:ext cx="2783540" cy="185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가든프로젝트 - [논단] 도시재생에 앞서 도시를 논하다">
            <a:extLst>
              <a:ext uri="{FF2B5EF4-FFF2-40B4-BE49-F238E27FC236}">
                <a16:creationId xmlns:a16="http://schemas.microsoft.com/office/drawing/2014/main" id="{EC437C2D-0C79-46EE-9E8C-B58F65D07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518" y="711294"/>
            <a:ext cx="2783540" cy="185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가든프로젝트 - [논단] 도시재생에 앞서 도시를 논하다">
            <a:extLst>
              <a:ext uri="{FF2B5EF4-FFF2-40B4-BE49-F238E27FC236}">
                <a16:creationId xmlns:a16="http://schemas.microsoft.com/office/drawing/2014/main" id="{2195BB77-95AC-490E-90FF-BC7EE9B1D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2925576"/>
            <a:ext cx="2783540" cy="185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가든프로젝트 - [논단] 도시재생에 앞서 도시를 논하다">
            <a:extLst>
              <a:ext uri="{FF2B5EF4-FFF2-40B4-BE49-F238E27FC236}">
                <a16:creationId xmlns:a16="http://schemas.microsoft.com/office/drawing/2014/main" id="{3F4486E7-FFD2-4E9C-852A-99B0B38B0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695" y="2943504"/>
            <a:ext cx="2783540" cy="185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565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바다 - 나무위키">
            <a:extLst>
              <a:ext uri="{FF2B5EF4-FFF2-40B4-BE49-F238E27FC236}">
                <a16:creationId xmlns:a16="http://schemas.microsoft.com/office/drawing/2014/main" id="{78C70287-204D-4BF7-875F-295970D8B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46" y="2029385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영상앨범 산] 우람한 풍광 '사천 와룡산'…새섬봉·민재봉 아래 황홀한 ...">
            <a:extLst>
              <a:ext uri="{FF2B5EF4-FFF2-40B4-BE49-F238E27FC236}">
                <a16:creationId xmlns:a16="http://schemas.microsoft.com/office/drawing/2014/main" id="{1AACBE69-E725-4A51-BA1C-F10BCE2F3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182" y="2029384"/>
            <a:ext cx="3280205" cy="184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가든프로젝트 - [논단] 도시재생에 앞서 도시를 논하다">
            <a:extLst>
              <a:ext uri="{FF2B5EF4-FFF2-40B4-BE49-F238E27FC236}">
                <a16:creationId xmlns:a16="http://schemas.microsoft.com/office/drawing/2014/main" id="{BA312E5B-DA0A-4FD8-A9C8-A7C54AA2D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948" y="2023352"/>
            <a:ext cx="2783540" cy="185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354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40E11D0-9BD7-4530-9E8A-87E604A5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76" y="0"/>
            <a:ext cx="2174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9859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3E5332FA-ACF6-4282-B0E1-1149092050DC}" vid="{623428AC-FB4C-40D7-ACC6-6F48B09CA1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288</TotalTime>
  <Words>0</Words>
  <Application>Microsoft Office PowerPoint</Application>
  <PresentationFormat>A4 용지(210x297mm)</PresentationFormat>
  <Paragraphs>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나눔바른고딕</vt:lpstr>
      <vt:lpstr>Arial</vt:lpstr>
      <vt:lpstr>Calibri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JIN-SOL</dc:creator>
  <cp:lastModifiedBy>KIM JIN-SOL</cp:lastModifiedBy>
  <cp:revision>3</cp:revision>
  <dcterms:created xsi:type="dcterms:W3CDTF">2020-04-26T04:02:47Z</dcterms:created>
  <dcterms:modified xsi:type="dcterms:W3CDTF">2020-04-26T08:51:15Z</dcterms:modified>
</cp:coreProperties>
</file>